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42" r:id="rId6"/>
    <p:sldId id="357" r:id="rId7"/>
    <p:sldId id="311" r:id="rId8"/>
    <p:sldId id="348" r:id="rId9"/>
    <p:sldId id="356" r:id="rId10"/>
    <p:sldId id="341" r:id="rId11"/>
    <p:sldId id="349" r:id="rId12"/>
    <p:sldId id="358" r:id="rId13"/>
    <p:sldId id="359" r:id="rId14"/>
    <p:sldId id="360" r:id="rId15"/>
    <p:sldId id="329" r:id="rId16"/>
    <p:sldId id="351" r:id="rId17"/>
    <p:sldId id="352" r:id="rId18"/>
    <p:sldId id="353" r:id="rId19"/>
    <p:sldId id="354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5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82" r:id="rId10"/>
    <p:sldLayoutId id="2147483684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slide" Target="slide12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92327" y="2390643"/>
            <a:ext cx="4776395" cy="15696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WEB-BU TYPING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638BCE-35E1-4963-922A-D64B7833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931"/>
            <a:ext cx="12192000" cy="3702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B8BD0-7C4C-49CC-BFDE-3684CE1DFCEA}"/>
              </a:ext>
            </a:extLst>
          </p:cNvPr>
          <p:cNvSpPr txBox="1"/>
          <p:nvPr/>
        </p:nvSpPr>
        <p:spPr>
          <a:xfrm>
            <a:off x="7084381" y="669296"/>
            <a:ext cx="224605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2BEB99-BC3A-40DA-A73E-307905E73004}"/>
              </a:ext>
            </a:extLst>
          </p:cNvPr>
          <p:cNvCxnSpPr>
            <a:cxnSpLocks/>
          </p:cNvCxnSpPr>
          <p:nvPr/>
        </p:nvCxnSpPr>
        <p:spPr>
          <a:xfrm flipH="1">
            <a:off x="1979720" y="1349675"/>
            <a:ext cx="5104661" cy="1002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76F851-93B6-498F-B6ED-3ECABFCE340C}"/>
              </a:ext>
            </a:extLst>
          </p:cNvPr>
          <p:cNvSpPr txBox="1"/>
          <p:nvPr/>
        </p:nvSpPr>
        <p:spPr>
          <a:xfrm>
            <a:off x="2528655" y="5632488"/>
            <a:ext cx="2308195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F323C-455F-428A-9C3D-11862984FBC1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733450"/>
            <a:ext cx="1634969" cy="2859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839029-909E-4CBF-909C-24EE877BF297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999317"/>
            <a:ext cx="1634969" cy="2509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4FB11-709D-492D-B470-63B05194DFA7}"/>
              </a:ext>
            </a:extLst>
          </p:cNvPr>
          <p:cNvCxnSpPr>
            <a:cxnSpLocks/>
          </p:cNvCxnSpPr>
          <p:nvPr/>
        </p:nvCxnSpPr>
        <p:spPr>
          <a:xfrm flipH="1" flipV="1">
            <a:off x="1969364" y="3248220"/>
            <a:ext cx="1572826" cy="234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B8CD0-A61C-4C00-A7E9-F985CFD1570E}"/>
              </a:ext>
            </a:extLst>
          </p:cNvPr>
          <p:cNvCxnSpPr>
            <a:cxnSpLocks/>
          </p:cNvCxnSpPr>
          <p:nvPr/>
        </p:nvCxnSpPr>
        <p:spPr>
          <a:xfrm flipH="1" flipV="1">
            <a:off x="1969363" y="3460271"/>
            <a:ext cx="1572827" cy="213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5D8D5-29BF-4687-85C6-991D6289E0F9}"/>
              </a:ext>
            </a:extLst>
          </p:cNvPr>
          <p:cNvCxnSpPr>
            <a:cxnSpLocks/>
          </p:cNvCxnSpPr>
          <p:nvPr/>
        </p:nvCxnSpPr>
        <p:spPr>
          <a:xfrm flipH="1" flipV="1">
            <a:off x="1907220" y="3812691"/>
            <a:ext cx="1634970" cy="1780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01C70-444D-4BA0-B66C-121DF289D2E5}"/>
              </a:ext>
            </a:extLst>
          </p:cNvPr>
          <p:cNvGrpSpPr/>
          <p:nvPr/>
        </p:nvGrpSpPr>
        <p:grpSpPr>
          <a:xfrm>
            <a:off x="187326" y="1027440"/>
            <a:ext cx="11699874" cy="5632057"/>
            <a:chOff x="187326" y="1027440"/>
            <a:chExt cx="11699874" cy="56320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9F9FCC-AE0D-4EC1-8A65-4416118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6" y="1027440"/>
              <a:ext cx="11699874" cy="56320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848477-2D7A-4ED1-80E2-88F8758669C5}"/>
                </a:ext>
              </a:extLst>
            </p:cNvPr>
            <p:cNvSpPr txBox="1"/>
            <p:nvPr/>
          </p:nvSpPr>
          <p:spPr>
            <a:xfrm>
              <a:off x="326646" y="1097728"/>
              <a:ext cx="3109357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Tích</a:t>
              </a:r>
              <a:r>
                <a:rPr lang="en-US" dirty="0"/>
                <a:t> </a:t>
              </a:r>
              <a:r>
                <a:rPr lang="en-US" dirty="0" err="1"/>
                <a:t>xanh</a:t>
              </a:r>
              <a:r>
                <a:rPr lang="en-US" dirty="0"/>
                <a:t>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những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phù</a:t>
              </a:r>
              <a:r>
                <a:rPr lang="en-US" dirty="0"/>
                <a:t> </a:t>
              </a:r>
              <a:r>
                <a:rPr lang="en-US" dirty="0" err="1"/>
                <a:t>hợp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E26ABD-6B96-4B4A-817C-C97CD5A5CB81}"/>
              </a:ext>
            </a:extLst>
          </p:cNvPr>
          <p:cNvGrpSpPr/>
          <p:nvPr/>
        </p:nvGrpSpPr>
        <p:grpSpPr>
          <a:xfrm>
            <a:off x="187326" y="1027440"/>
            <a:ext cx="11678028" cy="5632057"/>
            <a:chOff x="187326" y="1027440"/>
            <a:chExt cx="11678028" cy="56320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34F8EAC-6928-4413-9654-991B93EF3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07"/>
            <a:stretch/>
          </p:blipFill>
          <p:spPr>
            <a:xfrm>
              <a:off x="187326" y="1027440"/>
              <a:ext cx="11678028" cy="56320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4AC090-2C3F-4EF9-9F60-7E103EBBFD27}"/>
                </a:ext>
              </a:extLst>
            </p:cNvPr>
            <p:cNvSpPr txBox="1"/>
            <p:nvPr/>
          </p:nvSpPr>
          <p:spPr>
            <a:xfrm>
              <a:off x="304800" y="1468884"/>
              <a:ext cx="2525949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Sau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đã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thì</a:t>
              </a:r>
              <a:r>
                <a:rPr lang="en-US" dirty="0"/>
                <a:t> </a:t>
              </a:r>
              <a:r>
                <a:rPr lang="en-US" dirty="0" err="1"/>
                <a:t>đây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quả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8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Danh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sách</a:t>
            </a:r>
            <a:r>
              <a:rPr lang="en-US" sz="4000" b="1" dirty="0">
                <a:solidFill>
                  <a:schemeClr val="accent3"/>
                </a:solidFill>
              </a:rPr>
              <a:t> user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B1D5A-F471-4166-B209-00F24598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221247"/>
            <a:ext cx="11602220" cy="542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9B57B-DB9F-4652-96B0-D7BB143D0897}"/>
              </a:ext>
            </a:extLst>
          </p:cNvPr>
          <p:cNvSpPr txBox="1"/>
          <p:nvPr/>
        </p:nvSpPr>
        <p:spPr>
          <a:xfrm>
            <a:off x="9727660" y="2597285"/>
            <a:ext cx="1867710" cy="20774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7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1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Diệt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zombie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KILL ZOMBIE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472682"/>
            <a:chOff x="4965551" y="1783848"/>
            <a:chExt cx="1780587" cy="472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TOUCH TYPE TRAINING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8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PHOBOSLAB ZTYPE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6"/>
            <a:ext cx="2983092" cy="472681"/>
            <a:chOff x="4965551" y="1783849"/>
            <a:chExt cx="1780587" cy="472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giọt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mưa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 PLUCK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D724907-28CA-4728-BF65-BDB029E1C47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13588" r="13578"/>
          <a:stretch/>
        </p:blipFill>
        <p:spPr>
          <a:xfrm>
            <a:off x="0" y="0"/>
            <a:ext cx="9541165" cy="6858000"/>
          </a:xfrm>
        </p:spPr>
      </p:pic>
      <p:sp>
        <p:nvSpPr>
          <p:cNvPr id="36" name="Freeform 18">
            <a:hlinkClick r:id="rId3" action="ppaction://hlinksldjump"/>
            <a:extLst>
              <a:ext uri="{FF2B5EF4-FFF2-40B4-BE49-F238E27FC236}">
                <a16:creationId xmlns:a16="http://schemas.microsoft.com/office/drawing/2014/main" id="{B7DE6E59-C33E-40AF-988D-5D6A46A8D798}"/>
              </a:ext>
            </a:extLst>
          </p:cNvPr>
          <p:cNvSpPr/>
          <p:nvPr/>
        </p:nvSpPr>
        <p:spPr>
          <a:xfrm>
            <a:off x="5508114" y="55966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Freeform 18">
            <a:hlinkClick r:id="rId4" action="ppaction://hlinksldjump"/>
            <a:extLst>
              <a:ext uri="{FF2B5EF4-FFF2-40B4-BE49-F238E27FC236}">
                <a16:creationId xmlns:a16="http://schemas.microsoft.com/office/drawing/2014/main" id="{28130EE9-09D0-416B-B619-36FD24D00356}"/>
              </a:ext>
            </a:extLst>
          </p:cNvPr>
          <p:cNvSpPr/>
          <p:nvPr/>
        </p:nvSpPr>
        <p:spPr>
          <a:xfrm>
            <a:off x="7649603" y="3503007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Freeform 18">
            <a:hlinkClick r:id="rId5" action="ppaction://hlinksldjump"/>
            <a:extLst>
              <a:ext uri="{FF2B5EF4-FFF2-40B4-BE49-F238E27FC236}">
                <a16:creationId xmlns:a16="http://schemas.microsoft.com/office/drawing/2014/main" id="{C6C0E687-044A-4871-883B-DCD2A35CEF50}"/>
              </a:ext>
            </a:extLst>
          </p:cNvPr>
          <p:cNvSpPr/>
          <p:nvPr/>
        </p:nvSpPr>
        <p:spPr>
          <a:xfrm>
            <a:off x="6886987" y="2549500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Freeform 18">
            <a:hlinkClick r:id="rId6" action="ppaction://hlinksldjump"/>
            <a:extLst>
              <a:ext uri="{FF2B5EF4-FFF2-40B4-BE49-F238E27FC236}">
                <a16:creationId xmlns:a16="http://schemas.microsoft.com/office/drawing/2014/main" id="{CF73DADE-1FF4-4988-BC69-6CF707F341D6}"/>
              </a:ext>
            </a:extLst>
          </p:cNvPr>
          <p:cNvSpPr/>
          <p:nvPr/>
        </p:nvSpPr>
        <p:spPr>
          <a:xfrm>
            <a:off x="6213078" y="156167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Action Button: Go to End 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6F3F534-B201-4E69-988A-C93724AEA243}"/>
              </a:ext>
            </a:extLst>
          </p:cNvPr>
          <p:cNvSpPr/>
          <p:nvPr/>
        </p:nvSpPr>
        <p:spPr>
          <a:xfrm>
            <a:off x="11332723" y="0"/>
            <a:ext cx="859277" cy="805378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AD8F7DEB-1371-4753-99B0-5108B0E8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46" y="643467"/>
            <a:ext cx="38301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51791A94-56C9-440E-8DF4-F6593417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A151211E-443C-44CC-991E-6A1FB204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4" y="0"/>
            <a:ext cx="1154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E1E52CD-9700-41D7-A0AF-A912A12CC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CẢM ƠN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Thầy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cô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bạn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đã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lắng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nghe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748901" y="334269"/>
            <a:ext cx="411923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Thành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viên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nhóm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1557187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2393438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Trung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57345"/>
            <a:ext cx="5012892" cy="936608"/>
            <a:chOff x="6626470" y="720936"/>
            <a:chExt cx="5012892" cy="936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380545"/>
              <a:ext cx="47227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Tấn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Lộc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BF44B2-2F46-4929-B736-A806AD8620D8}"/>
              </a:ext>
            </a:extLst>
          </p:cNvPr>
          <p:cNvSpPr txBox="1"/>
          <p:nvPr/>
        </p:nvSpPr>
        <p:spPr>
          <a:xfrm>
            <a:off x="7594714" y="1603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Huỳnh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Mẫn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Đạt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33725" y="3834137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32800" y="3441244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3" name="Teardrop 1">
            <a:hlinkClick r:id="rId2" action="ppaction://hlinksldjump"/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6771151" y="4041299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644277" y="2929757"/>
            <a:ext cx="14055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024238" y="4555449"/>
            <a:ext cx="18397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624243" y="2912401"/>
            <a:ext cx="15817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 THI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5826600" y="4642922"/>
            <a:ext cx="21062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CHECK-SPEED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7547489" y="2659458"/>
            <a:ext cx="179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sách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426772"/>
            <a:ext cx="9100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 action="ppaction://hlinksldjump"/>
              </a:rPr>
              <a:t>TRÒ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CHƠI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Rectangle 36">
            <a:hlinkClick r:id="rId5" action="ppaction://hlinksldjump"/>
            <a:extLst>
              <a:ext uri="{FF2B5EF4-FFF2-40B4-BE49-F238E27FC236}">
                <a16:creationId xmlns:a16="http://schemas.microsoft.com/office/drawing/2014/main" id="{094E8207-116C-46CB-A7F4-564B66432B13}"/>
              </a:ext>
            </a:extLst>
          </p:cNvPr>
          <p:cNvSpPr/>
          <p:nvPr/>
        </p:nvSpPr>
        <p:spPr>
          <a:xfrm>
            <a:off x="8279581" y="357039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F2277636-9186-48BB-AA30-EB448883B53C}"/>
              </a:ext>
            </a:extLst>
          </p:cNvPr>
          <p:cNvSpPr/>
          <p:nvPr/>
        </p:nvSpPr>
        <p:spPr>
          <a:xfrm>
            <a:off x="2196728" y="3638123"/>
            <a:ext cx="392133" cy="341702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id="{7C611091-4878-4704-AE5C-0A073626ACAE}"/>
              </a:ext>
            </a:extLst>
          </p:cNvPr>
          <p:cNvSpPr/>
          <p:nvPr/>
        </p:nvSpPr>
        <p:spPr>
          <a:xfrm>
            <a:off x="3626820" y="3915791"/>
            <a:ext cx="527251" cy="53010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nhập</a:t>
            </a:r>
            <a:r>
              <a:rPr lang="en-US" sz="4000" b="1" dirty="0">
                <a:solidFill>
                  <a:schemeClr val="accent3"/>
                </a:solidFill>
              </a:rPr>
              <a:t>					</a:t>
            </a: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ký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8D053D-93A9-452B-BC74-46C0653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3" y="1370684"/>
            <a:ext cx="5515745" cy="4525006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772B0A97-4C97-4A45-8CCC-014B85419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866"/>
            <a:ext cx="5424566" cy="52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Cơ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bản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AEB683-104C-4EE1-8300-33A8D6BD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55548-33BF-4BB3-91C2-3295AA61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75B63-4FEB-4A4E-9120-38B73E1A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6" y="1089643"/>
            <a:ext cx="11531198" cy="4951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BA2A3-A193-4D83-BC79-EEED7D1B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4" y="1004694"/>
            <a:ext cx="11602221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F785B0-DDCC-4E99-BC61-6D33632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13"/>
            <a:ext cx="12192000" cy="3939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306801-BC0E-46AF-9152-21DF55B5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813"/>
            <a:ext cx="12192000" cy="39340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2BE8C0-001E-44BF-90F1-F79E6A82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13"/>
            <a:ext cx="12192000" cy="420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0DEE88-3169-4221-B6CF-B24BA94C5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9113"/>
            <a:ext cx="12192000" cy="4201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D7054E-C813-4B2F-85ED-B846A2A3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9" y="1459112"/>
            <a:ext cx="12192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7211E9EB-2AC0-4C88-AE45-FC0E9CE2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" y="1253298"/>
            <a:ext cx="12144651" cy="47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AA8FB17-130C-4E91-B352-D88B814F5E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2914" b="12914"/>
          <a:stretch/>
        </p:blipFill>
        <p:spPr>
          <a:xfrm>
            <a:off x="0" y="-52371"/>
            <a:ext cx="12196616" cy="357051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22F7D-6052-41E3-8A5B-344473B9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43"/>
            <a:ext cx="12192000" cy="333985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41089-6B0F-4868-BC6D-6FF1780BFCA5}"/>
              </a:ext>
            </a:extLst>
          </p:cNvPr>
          <p:cNvCxnSpPr>
            <a:cxnSpLocks/>
          </p:cNvCxnSpPr>
          <p:nvPr/>
        </p:nvCxnSpPr>
        <p:spPr>
          <a:xfrm>
            <a:off x="1171852" y="5674672"/>
            <a:ext cx="577050" cy="68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C0551F-09E4-45D7-824F-19DF40749BE1}"/>
              </a:ext>
            </a:extLst>
          </p:cNvPr>
          <p:cNvCxnSpPr>
            <a:cxnSpLocks/>
          </p:cNvCxnSpPr>
          <p:nvPr/>
        </p:nvCxnSpPr>
        <p:spPr>
          <a:xfrm flipH="1">
            <a:off x="10113148" y="5850585"/>
            <a:ext cx="602200" cy="432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12203C-4F17-4F2E-A7BC-A98BF7882FD8}"/>
              </a:ext>
            </a:extLst>
          </p:cNvPr>
          <p:cNvSpPr txBox="1"/>
          <p:nvPr/>
        </p:nvSpPr>
        <p:spPr>
          <a:xfrm>
            <a:off x="-4616" y="4765808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573FA8-0F53-4F13-B0E8-AA871B59341C}"/>
              </a:ext>
            </a:extLst>
          </p:cNvPr>
          <p:cNvSpPr txBox="1"/>
          <p:nvPr/>
        </p:nvSpPr>
        <p:spPr>
          <a:xfrm>
            <a:off x="9924180" y="4914887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 </a:t>
            </a:r>
            <a:r>
              <a:rPr lang="en-US" dirty="0" err="1"/>
              <a:t>sau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0A95F3-46FC-4215-8D7D-7B51E5D934E4}"/>
              </a:ext>
            </a:extLst>
          </p:cNvPr>
          <p:cNvCxnSpPr>
            <a:cxnSpLocks/>
          </p:cNvCxnSpPr>
          <p:nvPr/>
        </p:nvCxnSpPr>
        <p:spPr>
          <a:xfrm flipH="1">
            <a:off x="6800296" y="3188935"/>
            <a:ext cx="2059619" cy="1027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71FF88-0299-4ADB-BCB0-BB7310D5646A}"/>
              </a:ext>
            </a:extLst>
          </p:cNvPr>
          <p:cNvSpPr txBox="1"/>
          <p:nvPr/>
        </p:nvSpPr>
        <p:spPr>
          <a:xfrm>
            <a:off x="8185212" y="2280071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tram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6" name="Action Button: Go to Beginning 3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408C86B-5DAE-4795-84C9-C342F472BB26}"/>
              </a:ext>
            </a:extLst>
          </p:cNvPr>
          <p:cNvSpPr/>
          <p:nvPr/>
        </p:nvSpPr>
        <p:spPr>
          <a:xfrm>
            <a:off x="11463676" y="-52371"/>
            <a:ext cx="728324" cy="49715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A4A2A-615B-4180-A4A6-E1B9505A9145}"/>
              </a:ext>
            </a:extLst>
          </p:cNvPr>
          <p:cNvSpPr txBox="1"/>
          <p:nvPr/>
        </p:nvSpPr>
        <p:spPr>
          <a:xfrm>
            <a:off x="7652203" y="4286047"/>
            <a:ext cx="1971540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846FB3-43EB-4A41-A478-E5A06FBD9D77}"/>
              </a:ext>
            </a:extLst>
          </p:cNvPr>
          <p:cNvCxnSpPr>
            <a:cxnSpLocks/>
          </p:cNvCxnSpPr>
          <p:nvPr/>
        </p:nvCxnSpPr>
        <p:spPr>
          <a:xfrm flipH="1">
            <a:off x="6721878" y="4831488"/>
            <a:ext cx="1587621" cy="1598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63F9E6-0188-45FA-8913-1D4B97718720}"/>
              </a:ext>
            </a:extLst>
          </p:cNvPr>
          <p:cNvGrpSpPr/>
          <p:nvPr/>
        </p:nvGrpSpPr>
        <p:grpSpPr>
          <a:xfrm>
            <a:off x="187326" y="966137"/>
            <a:ext cx="11602220" cy="4872744"/>
            <a:chOff x="187326" y="1168506"/>
            <a:chExt cx="11602220" cy="48727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39CDCD-B7BA-4D08-9C0E-F110DF1E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6" y="1168506"/>
              <a:ext cx="11602220" cy="48727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152BD-D8C5-4AD7-A8F4-E86128270859}"/>
                </a:ext>
              </a:extLst>
            </p:cNvPr>
            <p:cNvSpPr txBox="1"/>
            <p:nvPr/>
          </p:nvSpPr>
          <p:spPr>
            <a:xfrm>
              <a:off x="7042826" y="1420238"/>
              <a:ext cx="2957208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hiện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ngẫu</a:t>
              </a:r>
              <a:r>
                <a:rPr lang="en-US" dirty="0"/>
                <a:t> </a:t>
              </a:r>
              <a:r>
                <a:rPr lang="en-US" dirty="0" err="1"/>
                <a:t>nhiên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2CBE7-2810-4A77-9CF2-7A9C8ECEDF0C}"/>
              </a:ext>
            </a:extLst>
          </p:cNvPr>
          <p:cNvGrpSpPr/>
          <p:nvPr/>
        </p:nvGrpSpPr>
        <p:grpSpPr>
          <a:xfrm>
            <a:off x="187326" y="977235"/>
            <a:ext cx="11602220" cy="4872743"/>
            <a:chOff x="294890" y="992629"/>
            <a:chExt cx="11602220" cy="4872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3F689-1F43-4024-82A1-A76946CF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0" y="992629"/>
              <a:ext cx="11602220" cy="487274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73EF5C-00F5-4A96-BCD9-C7BB5B4FAD3D}"/>
                </a:ext>
              </a:extLst>
            </p:cNvPr>
            <p:cNvSpPr txBox="1"/>
            <p:nvPr/>
          </p:nvSpPr>
          <p:spPr>
            <a:xfrm>
              <a:off x="7811311" y="1449421"/>
              <a:ext cx="2848477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thứ</a:t>
              </a:r>
              <a:r>
                <a:rPr lang="en-US" dirty="0"/>
                <a:t> </a:t>
              </a:r>
              <a:r>
                <a:rPr lang="en-US" dirty="0" err="1"/>
                <a:t>tự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157</Words>
  <Application>Microsoft Office PowerPoint</Application>
  <PresentationFormat>Widescreen</PresentationFormat>
  <Paragraphs>44</Paragraphs>
  <Slides>18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 VAN TRUNG</cp:lastModifiedBy>
  <cp:revision>93</cp:revision>
  <dcterms:created xsi:type="dcterms:W3CDTF">2020-01-20T05:08:25Z</dcterms:created>
  <dcterms:modified xsi:type="dcterms:W3CDTF">2021-06-06T12:53:14Z</dcterms:modified>
</cp:coreProperties>
</file>